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58" r:id="rId3"/>
    <p:sldId id="262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19B"/>
    <a:srgbClr val="13017C"/>
    <a:srgbClr val="FF8001"/>
    <a:srgbClr val="FFE410"/>
    <a:srgbClr val="7EC11C"/>
    <a:srgbClr val="12491D"/>
    <a:srgbClr val="2E57A6"/>
    <a:srgbClr val="2D56A5"/>
    <a:srgbClr val="EA3F13"/>
    <a:srgbClr val="AC0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1A207-49EB-4653-9F62-A7CB949F64B5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414F-84A4-4066-ADBE-62ED5AD72F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242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F414F-84A4-4066-ADBE-62ED5AD72FB7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992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13.sv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8D252D3-137B-A898-D943-70C548D18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0A0E71-4448-31FB-1EE7-7F3618E49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3662"/>
            <a:ext cx="9144000" cy="1887538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FA4455-E5B6-66FF-4084-96EDCF05D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05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3A1E72-B979-F956-1527-F57212468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70B0-09B8-477F-91FF-C1A06EDDB29B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D2D8C4-DEB3-CE2F-8635-ED23D7AC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AEA33B-6965-F6F9-06E9-81912693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8BD1-FC54-4A14-A75A-8363B4A0BB1B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0ADB4AB-7191-E11F-6A2B-AAD7611C6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52925"/>
            <a:ext cx="1619250" cy="250507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F8E11C8-3E2E-A134-284E-62C7661ACC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5523" y="-13561"/>
            <a:ext cx="2276475" cy="2466975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AE09D245-47C9-AC84-D77C-F3216954AD9A}"/>
              </a:ext>
            </a:extLst>
          </p:cNvPr>
          <p:cNvGrpSpPr/>
          <p:nvPr userDrawn="1"/>
        </p:nvGrpSpPr>
        <p:grpSpPr>
          <a:xfrm>
            <a:off x="10819048" y="77598"/>
            <a:ext cx="1069504" cy="643790"/>
            <a:chOff x="10997702" y="113643"/>
            <a:chExt cx="1051423" cy="632907"/>
          </a:xfrm>
        </p:grpSpPr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DDB43FDF-A586-8684-A49B-F86BF6F630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997702" y="113643"/>
              <a:ext cx="489448" cy="6329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17754B8D-35D3-A30A-B8F1-18EA01E40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568116" y="113643"/>
              <a:ext cx="481009" cy="6244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5356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FEBF6-BEBF-554F-ADD7-8DFC4071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5318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BAC145-E418-3747-526B-98D14ADC8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5318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082464-0153-858E-12B2-C53A37BC2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80824"/>
            <a:ext cx="3932237" cy="27881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150FAD-DE59-0DF2-D7C0-B3FC9F934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70B0-09B8-477F-91FF-C1A06EDDB29B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8A577A-E076-C9A8-52B5-0B89F7A7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6D3311-F58C-071E-D82F-2C4F6D80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8BD1-FC54-4A14-A75A-8363B4A0BB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745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E84E3A-6DE9-1232-B204-43182834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760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2D78CF-E7FE-6E44-9302-7DD4FDACC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663169"/>
            <a:ext cx="10515600" cy="345756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16C3F-F16B-61DC-74C1-B07B4A18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70B0-09B8-477F-91FF-C1A06EDDB29B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31282-5EE2-5385-5E69-7CB00CF1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D4E4B2-7C67-8C9B-A716-16EC53D8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8BD1-FC54-4A14-A75A-8363B4A0BB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029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259260-FCB7-BDE7-E2FD-A5031E25B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19311"/>
            <a:ext cx="2628900" cy="4242860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8C2E46-A25D-D30B-F431-DBC3EF1EA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19311"/>
            <a:ext cx="7734300" cy="424286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E190C3-331D-6836-7428-713968BE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70B0-09B8-477F-91FF-C1A06EDDB29B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2D7142-AC87-33C4-00EE-F033A693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FBCD65-06D0-53CF-F02F-4CC49CD91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8BD1-FC54-4A14-A75A-8363B4A0BB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008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FE579-6A0D-8336-E4DD-12725E6B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5979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AF06B8-1EB7-5C97-5E5E-111AA726F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3952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526DAD-7FE5-65F6-85A7-09E2E0E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70B0-09B8-477F-91FF-C1A06EDDB29B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A4213E-E8D9-9D23-F8FC-0ACE1627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C9B77-B7FE-61A7-853B-D70E74CB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8BD1-FC54-4A14-A75A-8363B4A0BB1B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84B5AED-E5AC-E93F-5FD6-ADFC034E53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8" y="0"/>
            <a:ext cx="12187262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4FD2269-5F45-5F00-53F9-DAD5DBEF97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352925"/>
            <a:ext cx="1619250" cy="250507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F255C959-2611-FF6B-2D35-14FD3688BA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5523" y="-13561"/>
            <a:ext cx="2276475" cy="2466975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9A5EAB2-1034-413E-DA48-5D812EF8C9C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85748" y="296144"/>
            <a:ext cx="2364428" cy="694448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48EA4870-A683-07D9-8DD1-D406AE4F4952}"/>
              </a:ext>
            </a:extLst>
          </p:cNvPr>
          <p:cNvGrpSpPr/>
          <p:nvPr userDrawn="1"/>
        </p:nvGrpSpPr>
        <p:grpSpPr>
          <a:xfrm>
            <a:off x="10819048" y="257684"/>
            <a:ext cx="1069504" cy="643790"/>
            <a:chOff x="10997702" y="113643"/>
            <a:chExt cx="1051423" cy="632907"/>
          </a:xfrm>
        </p:grpSpPr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364030BD-4432-2A33-FE54-DFB52B8B00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997702" y="113643"/>
              <a:ext cx="489448" cy="6329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EC2EE4CB-BDB8-73DB-9B6A-A866A7434B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568116" y="113643"/>
              <a:ext cx="481009" cy="6244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05A34081-CA90-9230-7A43-003DEC00B1D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77926" y="6163689"/>
            <a:ext cx="3859421" cy="38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3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B35E7-F7FF-54C9-F87C-7848C7D1C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4162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32B9EF-7110-8B02-1628-57C10CA11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9726"/>
            <a:ext cx="10515600" cy="345756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BCE914-4DB0-565C-D6BE-435F3867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70B0-09B8-477F-91FF-C1A06EDDB29B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D6AEA6-504E-BABF-E443-602B999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BF7EE4-E2DA-190C-6DB5-1C38D402E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8BD1-FC54-4A14-A75A-8363B4A0BB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27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CFE579-6A0D-8336-E4DD-12725E6B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5979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AF06B8-1EB7-5C97-5E5E-111AA726F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3952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526DAD-7FE5-65F6-85A7-09E2E0E4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70B0-09B8-477F-91FF-C1A06EDDB29B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A4213E-E8D9-9D23-F8FC-0ACE1627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C9B77-B7FE-61A7-853B-D70E74CB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8BD1-FC54-4A14-A75A-8363B4A0BB1B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84B5AED-E5AC-E93F-5FD6-ADFC034E53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9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6E2AA-94A9-E153-33AA-159DCCDC1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704615-62B6-6755-CE89-EC4F1DFF6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5491"/>
            <a:ext cx="5181600" cy="36314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2B7000-D2F7-E1AF-C171-8CD956093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5491"/>
            <a:ext cx="5181600" cy="36314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14E464-CC39-CF51-B83A-2C311D21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70B0-09B8-477F-91FF-C1A06EDDB29B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8F9DB4-03AD-7840-D737-F7FBAA96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14CFC9-A7C2-40F1-3647-ACF05B61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8BD1-FC54-4A14-A75A-8363B4A0BB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343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2DAFF-3373-074F-FC02-F1F5BE7E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13A6CE-D812-FC6A-C588-FBAFA7424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828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4F6A52-959A-BCDE-F43F-FB69CABEE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6"/>
            <a:ext cx="5157787" cy="2984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711831-21AC-2858-8EBC-840DBEB3F6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828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39FC97D-0917-4372-C41D-50CE8D273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6"/>
            <a:ext cx="5183188" cy="2984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C14A317-A571-4A05-CF49-AD14CD450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70B0-09B8-477F-91FF-C1A06EDDB29B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77DA9AB-C402-F6F2-EDFC-9C189C49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AE02FD-283D-8B8C-10A6-BBDAEA906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8BD1-FC54-4A14-A75A-8363B4A0BB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38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59BFA-414C-CCEF-1544-30959526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03395F-2DA5-EDCF-DA88-8F69B3C67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70B0-09B8-477F-91FF-C1A06EDDB29B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1AE107-BF81-0393-E43E-2845508C7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8E7935-B9CE-18B2-8197-E4CED49A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8BD1-FC54-4A14-A75A-8363B4A0BB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87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659FAA5-80A5-7EF4-EF6F-45865531D4DB}"/>
              </a:ext>
            </a:extLst>
          </p:cNvPr>
          <p:cNvSpPr/>
          <p:nvPr userDrawn="1"/>
        </p:nvSpPr>
        <p:spPr>
          <a:xfrm>
            <a:off x="0" y="3672903"/>
            <a:ext cx="12191999" cy="322211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13017C"/>
              </a:gs>
              <a:gs pos="69000">
                <a:srgbClr val="27419B"/>
              </a:gs>
              <a:gs pos="35000">
                <a:srgbClr val="2E57A6">
                  <a:alpha val="61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366CF4-ABCA-7673-0F20-1E67A730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2370B0-09B8-477F-91FF-C1A06EDDB29B}" type="datetimeFigureOut">
              <a:rPr lang="es-MX" smtClean="0"/>
              <a:pPr/>
              <a:t>02/05/2025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EBCBA22-F86D-2031-18A7-684A9C073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9E4C81-BE88-FC7E-E7D3-255184B6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A88BD1-FC54-4A14-A75A-8363B4A0BB1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531F893-ED0C-0710-87C1-8FEAF5C14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315" y="1451429"/>
            <a:ext cx="10522856" cy="159014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66776864-CD56-B9CD-24E3-419BE5E4F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186" y="3602038"/>
            <a:ext cx="10499628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B853A51-CDEA-C71C-A748-89459ED10CBE}"/>
              </a:ext>
            </a:extLst>
          </p:cNvPr>
          <p:cNvGrpSpPr/>
          <p:nvPr userDrawn="1"/>
        </p:nvGrpSpPr>
        <p:grpSpPr>
          <a:xfrm>
            <a:off x="10819048" y="77598"/>
            <a:ext cx="1069504" cy="643790"/>
            <a:chOff x="10997702" y="113643"/>
            <a:chExt cx="1051423" cy="632907"/>
          </a:xfrm>
        </p:grpSpPr>
        <p:pic>
          <p:nvPicPr>
            <p:cNvPr id="18" name="Gráfico 17">
              <a:extLst>
                <a:ext uri="{FF2B5EF4-FFF2-40B4-BE49-F238E27FC236}">
                  <a16:creationId xmlns:a16="http://schemas.microsoft.com/office/drawing/2014/main" id="{96A21232-E0E2-21E0-E847-37290A9363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97702" y="113643"/>
              <a:ext cx="489448" cy="6329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id="{C34B2CF5-B644-F7CE-6EA7-EC0AE0045B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68116" y="113643"/>
              <a:ext cx="481009" cy="6244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CFCB8686-6916-63A7-6A0F-0848431E4DB2}"/>
              </a:ext>
            </a:extLst>
          </p:cNvPr>
          <p:cNvSpPr/>
          <p:nvPr userDrawn="1"/>
        </p:nvSpPr>
        <p:spPr>
          <a:xfrm>
            <a:off x="-2736" y="0"/>
            <a:ext cx="12191999" cy="81471"/>
          </a:xfrm>
          <a:prstGeom prst="rect">
            <a:avLst/>
          </a:prstGeom>
          <a:gradFill flip="none" rotWithShape="1">
            <a:gsLst>
              <a:gs pos="5000">
                <a:srgbClr val="FF8001"/>
              </a:gs>
              <a:gs pos="100000">
                <a:srgbClr val="12491D"/>
              </a:gs>
              <a:gs pos="69000">
                <a:srgbClr val="7EC11C"/>
              </a:gs>
              <a:gs pos="36000">
                <a:srgbClr val="FFE41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549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157294-DE30-C51D-1C52-F815538D3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250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DA60D0-8C9D-F49D-B041-0E28E70AA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2505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2193E4-C4EE-35A2-B25F-98327EB47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66756"/>
            <a:ext cx="3932237" cy="28022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74FE4D-0685-38E3-6651-0690A207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370B0-09B8-477F-91FF-C1A06EDDB29B}" type="datetimeFigureOut">
              <a:rPr lang="es-MX" smtClean="0"/>
              <a:t>02/05/2025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B5E869-F630-B968-7660-B2E34E42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79BC2B-A123-C5DA-2F42-3D5A3D37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8BD1-FC54-4A14-A75A-8363B4A0BB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11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svg"/><Relationship Id="rId26" Type="http://schemas.openxmlformats.org/officeDocument/2006/relationships/image" Target="../media/image13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sv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Relationship Id="rId22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E095ED6E-68F1-FE02-77B7-6A858DA8954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99158084-8E69-504C-1943-C9AFE0377CA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0" y="4352925"/>
            <a:ext cx="1619250" cy="2505075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69223DD2-841C-D4F5-E5CC-F7A144BFD1CC}"/>
              </a:ext>
            </a:extLst>
          </p:cNvPr>
          <p:cNvSpPr/>
          <p:nvPr userDrawn="1"/>
        </p:nvSpPr>
        <p:spPr>
          <a:xfrm>
            <a:off x="11122493" y="1"/>
            <a:ext cx="1069505" cy="6858000"/>
          </a:xfrm>
          <a:prstGeom prst="rect">
            <a:avLst/>
          </a:prstGeom>
          <a:gradFill flip="none" rotWithShape="1">
            <a:gsLst>
              <a:gs pos="95413">
                <a:schemeClr val="bg1"/>
              </a:gs>
              <a:gs pos="0">
                <a:schemeClr val="bg1">
                  <a:lumMod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54E87E30-B8E5-EAF8-0B3A-9C7C14E46D0E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915523" y="-861"/>
            <a:ext cx="2276475" cy="2466975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5FE15C-01B6-42C4-CF41-2ACAA3D5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757B98-6027-1CA4-048F-7FDC55CD8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45492"/>
            <a:ext cx="10515600" cy="3457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E606A2-38EF-876D-6AAA-B3CAB90A0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8663" y="6356350"/>
            <a:ext cx="1620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B82370B0-09B8-477F-91FF-C1A06EDDB29B}" type="datetimeFigureOut">
              <a:rPr lang="es-MX" smtClean="0"/>
              <a:pPr/>
              <a:t>02/05/2025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EC9BD0-9882-7836-8B29-60B2E4862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8241" y="6356350"/>
            <a:ext cx="3444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5321A4-867D-8E51-E09B-08625B976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1799" y="6356350"/>
            <a:ext cx="1069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C0A88BD1-FC54-4A14-A75A-8363B4A0BB1B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6A8CE4E-B975-602A-53FC-65004D2E03A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248048" y="6336154"/>
            <a:ext cx="3859421" cy="385321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1DFF2380-1B98-9277-FE3E-4B8736563A6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285748" y="160492"/>
            <a:ext cx="2364428" cy="694448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1A504E15-2AA4-E100-599D-59A70B226964}"/>
              </a:ext>
            </a:extLst>
          </p:cNvPr>
          <p:cNvGrpSpPr/>
          <p:nvPr userDrawn="1"/>
        </p:nvGrpSpPr>
        <p:grpSpPr>
          <a:xfrm>
            <a:off x="10819048" y="77598"/>
            <a:ext cx="1069504" cy="643790"/>
            <a:chOff x="10997702" y="113643"/>
            <a:chExt cx="1051423" cy="632907"/>
          </a:xfrm>
        </p:grpSpPr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02B6F85C-7BD0-4BD8-4D86-590CD7D4C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997702" y="113643"/>
              <a:ext cx="489448" cy="6329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id="{FBF27036-B619-06B8-D9A0-26857D0FE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1568116" y="113643"/>
              <a:ext cx="481009" cy="6244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8937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FAA25-30D9-A024-B5FE-0C4A92B1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29000"/>
            <a:ext cx="10515600" cy="1858688"/>
          </a:xfrm>
        </p:spPr>
        <p:txBody>
          <a:bodyPr>
            <a:normAutofit/>
          </a:bodyPr>
          <a:lstStyle/>
          <a:p>
            <a:pPr algn="ctr"/>
            <a:r>
              <a:rPr lang="es-419" sz="4400" dirty="0"/>
              <a:t>Ponencia</a:t>
            </a:r>
            <a:endParaRPr lang="es-MX" sz="4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676267-9EE8-758E-DB9E-B970D41FF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87688"/>
            <a:ext cx="10515600" cy="1062037"/>
          </a:xfrm>
        </p:spPr>
        <p:txBody>
          <a:bodyPr/>
          <a:lstStyle/>
          <a:p>
            <a:pPr algn="ctr"/>
            <a:r>
              <a:rPr lang="es-419" dirty="0"/>
              <a:t>Ponente</a:t>
            </a:r>
            <a:endParaRPr lang="es-MX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C65D935F-0E96-2453-7A88-D395B0862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0250" y="251756"/>
            <a:ext cx="842964" cy="1087302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36AB4DB2-76C3-9F12-2CCC-19BC93478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48786" y="234192"/>
            <a:ext cx="842964" cy="1103292"/>
          </a:xfrm>
          <a:prstGeom prst="rect">
            <a:avLst/>
          </a:prstGeom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BEA1B583-4033-76EE-93BE-72E46DAEBFD7}"/>
              </a:ext>
            </a:extLst>
          </p:cNvPr>
          <p:cNvSpPr txBox="1">
            <a:spLocks/>
          </p:cNvSpPr>
          <p:nvPr/>
        </p:nvSpPr>
        <p:spPr>
          <a:xfrm>
            <a:off x="831850" y="958170"/>
            <a:ext cx="105156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5BE1136-94B8-6D42-92F3-3A5D4EF9A2A3}"/>
              </a:ext>
            </a:extLst>
          </p:cNvPr>
          <p:cNvSpPr txBox="1">
            <a:spLocks/>
          </p:cNvSpPr>
          <p:nvPr/>
        </p:nvSpPr>
        <p:spPr>
          <a:xfrm>
            <a:off x="831850" y="345085"/>
            <a:ext cx="10515600" cy="99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MX" sz="1600" b="1" dirty="0">
                <a:solidFill>
                  <a:srgbClr val="27419B"/>
                </a:solidFill>
              </a:rPr>
              <a:t>UNIVERSIDAD AUTÓNOMA DE SINALOA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MX" sz="1600" b="1" dirty="0">
                <a:solidFill>
                  <a:srgbClr val="27419B"/>
                </a:solidFill>
              </a:rPr>
              <a:t>FACULTAD DE CONTADURÍA Y ADMINISTRACIÓN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MX" sz="1600" b="1" dirty="0">
                <a:solidFill>
                  <a:schemeClr val="accent4">
                    <a:lumMod val="75000"/>
                  </a:schemeClr>
                </a:solidFill>
              </a:rPr>
              <a:t>Coordinación General de Investigación y Posgrado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E602C0D4-359D-41FA-A4E0-7631E4218E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91265" y="1488613"/>
            <a:ext cx="5702600" cy="1672902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2DC7467-F469-23C0-8711-AE25A23312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13385" y="6048708"/>
            <a:ext cx="3859421" cy="385321"/>
          </a:xfrm>
          <a:prstGeom prst="rect">
            <a:avLst/>
          </a:prstGeom>
        </p:spPr>
      </p:pic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41C2062D-593C-8A9E-8B0B-B473DA9DF362}"/>
              </a:ext>
            </a:extLst>
          </p:cNvPr>
          <p:cNvSpPr txBox="1">
            <a:spLocks/>
          </p:cNvSpPr>
          <p:nvPr/>
        </p:nvSpPr>
        <p:spPr>
          <a:xfrm>
            <a:off x="319194" y="6153657"/>
            <a:ext cx="4032250" cy="561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419" sz="1800" dirty="0">
                <a:solidFill>
                  <a:schemeClr val="tx1"/>
                </a:solidFill>
              </a:rPr>
              <a:t>Culiacán, Sinaloa a mayo de 2025.</a:t>
            </a:r>
            <a:endParaRPr lang="es-MX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5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CE09A-265B-51C0-4444-68D5FDE81F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A48C30-75E5-B84F-C136-3DA931FAE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55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3BA229-6546-17D3-422C-31B7B3AA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111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BEFFE-D862-C191-357F-4B99EE4A9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280B66-4CFE-51E2-B48D-D23659969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958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F4AF1-BD04-B278-8A9F-DF44B152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B1AE5C-AC66-7B34-AD3F-B9313A607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9142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6A0D1-CD40-C733-E7BC-8418056812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6B391E-B55F-4CF7-A7E8-9AA9EC2B09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85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 SINERGIA-UABC" id="{1BBC9F6B-3058-4678-A00F-ADF60A4A8D75}" vid="{402BB993-757D-4B85-96DB-4A26B2AE327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SINERGIA-UABC</Template>
  <TotalTime>104</TotalTime>
  <Words>26</Words>
  <Application>Microsoft Office PowerPoint</Application>
  <PresentationFormat>Panorámica</PresentationFormat>
  <Paragraphs>7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Aptos</vt:lpstr>
      <vt:lpstr>Arial</vt:lpstr>
      <vt:lpstr>Arial Narrow</vt:lpstr>
      <vt:lpstr>Calibri</vt:lpstr>
      <vt:lpstr>Tema de Office</vt:lpstr>
      <vt:lpstr>Ponencia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 ABITIA</dc:creator>
  <cp:lastModifiedBy>SERGIO ABITIA REYES</cp:lastModifiedBy>
  <cp:revision>7</cp:revision>
  <dcterms:created xsi:type="dcterms:W3CDTF">2024-11-04T21:01:01Z</dcterms:created>
  <dcterms:modified xsi:type="dcterms:W3CDTF">2025-05-02T23:12:01Z</dcterms:modified>
</cp:coreProperties>
</file>